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35" r:id="rId26"/>
    <p:sldId id="336" r:id="rId27"/>
    <p:sldId id="377" r:id="rId28"/>
    <p:sldId id="386" r:id="rId29"/>
    <p:sldId id="369" r:id="rId30"/>
    <p:sldId id="338" r:id="rId31"/>
    <p:sldId id="370" r:id="rId32"/>
    <p:sldId id="366" r:id="rId33"/>
    <p:sldId id="314" r:id="rId34"/>
    <p:sldId id="361" r:id="rId35"/>
    <p:sldId id="35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86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7" d="100"/>
          <a:sy n="107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0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560.png"/><Relationship Id="rId5" Type="http://schemas.openxmlformats.org/officeDocument/2006/relationships/image" Target="../media/image75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4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731.png"/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00.png"/><Relationship Id="rId5" Type="http://schemas.openxmlformats.org/officeDocument/2006/relationships/image" Target="../media/image80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79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21" Type="http://schemas.openxmlformats.org/officeDocument/2006/relationships/image" Target="../media/image1040.png"/><Relationship Id="rId7" Type="http://schemas.openxmlformats.org/officeDocument/2006/relationships/image" Target="../media/image94.png"/><Relationship Id="rId12" Type="http://schemas.openxmlformats.org/officeDocument/2006/relationships/image" Target="../media/image950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2.pn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23" Type="http://schemas.openxmlformats.org/officeDocument/2006/relationships/image" Target="../media/image106.png"/><Relationship Id="rId10" Type="http://schemas.openxmlformats.org/officeDocument/2006/relationships/image" Target="../media/image97.png"/><Relationship Id="rId19" Type="http://schemas.openxmlformats.org/officeDocument/2006/relationships/image" Target="../media/image1020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Relationship Id="rId22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pPr marL="557204" lvl="1" indent="-214313"/>
            <a:r>
              <a:rPr lang="en-GB" dirty="0"/>
              <a:t>Obtain a response time analysis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merged state are all the states that can be reached from state A and state B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2101</Words>
  <Application>Microsoft Office PowerPoint</Application>
  <PresentationFormat>On-screen Show (4:3)</PresentationFormat>
  <Paragraphs>783</Paragraphs>
  <Slides>35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Contributions</vt:lpstr>
      <vt:lpstr>Summary</vt:lpstr>
      <vt:lpstr>Conclusions</vt:lpstr>
      <vt:lpstr>Future work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445</cp:revision>
  <dcterms:created xsi:type="dcterms:W3CDTF">2020-05-19T11:12:13Z</dcterms:created>
  <dcterms:modified xsi:type="dcterms:W3CDTF">2020-08-25T19:39:03Z</dcterms:modified>
</cp:coreProperties>
</file>